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46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653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12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07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76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18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98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35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05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5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DDB05-C57E-4F96-ABEB-31573FFC678E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62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71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Principais funções do fluído hidráulico:</a:t>
            </a:r>
          </a:p>
          <a:p>
            <a:r>
              <a:rPr lang="pt-BR" dirty="0" smtClean="0"/>
              <a:t>O fluído hidráulico para se utilizado em sistemas deve atender principalmente à 4 finalidades:</a:t>
            </a:r>
          </a:p>
          <a:p>
            <a:r>
              <a:rPr lang="pt-BR" dirty="0" smtClean="0"/>
              <a:t>A)transmitir energia- O fluído deve transmitir energia instantaneamente para tanto deve fluir livremente pelas linhas e passagens do sistema e ser o mais incompressível possível. A </a:t>
            </a:r>
            <a:r>
              <a:rPr lang="pt-BR" dirty="0" err="1" smtClean="0"/>
              <a:t>compressividade</a:t>
            </a:r>
            <a:r>
              <a:rPr lang="pt-BR" dirty="0" smtClean="0"/>
              <a:t> do óleo está em torno de 0,5% do volume a 70bar de pressão.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984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B) Lubrificar as peças móveis- o fluído hidráulico deve formar uma película entre as superfícies evitando que haja contato metal com metal amenizando o desgaste e a geração de calor pelo atrito.</a:t>
            </a:r>
          </a:p>
          <a:p>
            <a:r>
              <a:rPr lang="pt-BR" dirty="0" smtClean="0"/>
              <a:t>C)Vedar as folgas entre as peças móveis- Muitos componentes hidráulicos não possuem elemento de vedação sendo o índice de vazamento interno controlado pelo ajuste mecânico e a viscosidade do fluído hidráulico. Esses vazamentos ocorrem nas passagens de alta para baixa pressão.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975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D)Resfriar ou dissipar o calor- O atrito do próprio fluído com as paredes dos tubos ou válvulas, etc. gera aquecimento, que somado às grandes resistências ao fluxo geram temperaturas às vezes indesejáveis. O fluído hidráulico tem como função dissipar rapidamente o calor circulando pelas linhas através do reservatório.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492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4752528" cy="24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44566"/>
            <a:ext cx="472716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23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fluído até hoje é amplamente utilizado em sistemas hidráulicos é o óleo mineral ou sintético tendo ainda preferência ao mineral pelo seu baixo custo.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8983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Cuidados no uso de óleo hidráulico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uso de aditivos são uma forma de cuidar do óleo, entretanto, outros cuidados devem ser observados como:</a:t>
            </a:r>
          </a:p>
          <a:p>
            <a:pPr marL="0" indent="0">
              <a:buNone/>
            </a:pPr>
            <a:r>
              <a:rPr lang="pt-BR" dirty="0" smtClean="0"/>
              <a:t>-utilize o óleo recomendado pelo fabricante;</a:t>
            </a:r>
          </a:p>
          <a:p>
            <a:pPr>
              <a:buFontTx/>
              <a:buChar char="-"/>
            </a:pPr>
            <a:r>
              <a:rPr lang="pt-BR" dirty="0" smtClean="0"/>
              <a:t>ao completar o nível não misturar diferentes marcas de óleo;</a:t>
            </a:r>
          </a:p>
          <a:p>
            <a:pPr>
              <a:buFontTx/>
              <a:buChar char="-"/>
            </a:pPr>
            <a:r>
              <a:rPr lang="pt-BR" dirty="0" smtClean="0"/>
              <a:t>Cuidados devem ser, tomados com o armazenamento do óleo hidráulico.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216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na hora da troca faça escoar todo o óleo do sistema;</a:t>
            </a:r>
          </a:p>
          <a:p>
            <a:r>
              <a:rPr lang="pt-BR" dirty="0" smtClean="0"/>
              <a:t>Limpe o reservatório com jatos de óleo diesel à alta pressão secando-o em seguida com panos secos que não soltem fiapos;</a:t>
            </a:r>
          </a:p>
          <a:p>
            <a:r>
              <a:rPr lang="pt-BR" dirty="0" smtClean="0"/>
              <a:t>Limpar todos os elementos com óleo diesel ou querosene ou ainda trocá-los se necessário.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1195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Contaminação do óleo x Manutenção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Frequência de defeitos em equipamentos dos sistemas hidráulicos: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842272" cy="396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972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Causas de falhas dos equipamentos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4"/>
            <a:ext cx="6674979" cy="300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64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Conclusão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maior causa de manutenção corretiva em sistemas hidráulicos provém da contaminação do óleo. Portanto, concentramos nos cuidados com o fluído hidráulico, com os elementos filtrantes e com as bombas, a fim de orientar quais os procedimentos necessários para aumentar a vida útil dos sistemas hidráulicos, minimizar manutenções corretivas e aumentar a disponibilidade desses sistemas.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616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</a:t>
            </a:r>
            <a:r>
              <a:rPr lang="pt-BR" b="1" dirty="0" smtClean="0"/>
              <a:t>Preventiva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Parta se assegurar um bom funcionamento do equipamento, obtendo uma vida útil longa, faça sempre uma manutenção preventiva  simples de ser seguida:</a:t>
            </a:r>
          </a:p>
          <a:p>
            <a:r>
              <a:rPr lang="pt-BR" dirty="0" smtClean="0"/>
              <a:t>A) verifique o nível de fluído no reservatório frequentemente;</a:t>
            </a:r>
          </a:p>
          <a:p>
            <a:r>
              <a:rPr lang="pt-BR" dirty="0" smtClean="0"/>
              <a:t>B) certifique-se diariamente de que não existem vazamentos;</a:t>
            </a:r>
          </a:p>
          <a:p>
            <a:r>
              <a:rPr lang="pt-BR" dirty="0" smtClean="0"/>
              <a:t>C)troque o elemento filtrante e o fluído dentro dos intervalos recomendados;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957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</a:t>
            </a:r>
            <a:r>
              <a:rPr lang="pt-BR" b="1" dirty="0" smtClean="0"/>
              <a:t>Preventiva Hidráulica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D) use o filtro adequado para cada situação;</a:t>
            </a:r>
          </a:p>
          <a:p>
            <a:r>
              <a:rPr lang="pt-BR" dirty="0" smtClean="0"/>
              <a:t>E)verifique a viscosidade do </a:t>
            </a:r>
            <a:r>
              <a:rPr lang="pt-BR" smtClean="0"/>
              <a:t>fluído e ver </a:t>
            </a:r>
            <a:r>
              <a:rPr lang="pt-BR" dirty="0" smtClean="0"/>
              <a:t>recomendação do fabricante da bomba);</a:t>
            </a:r>
          </a:p>
          <a:p>
            <a:r>
              <a:rPr lang="pt-BR" dirty="0" smtClean="0"/>
              <a:t>F) opere o equipamento de maneira correta.</a:t>
            </a:r>
          </a:p>
          <a:p>
            <a:r>
              <a:rPr lang="pt-BR" dirty="0" smtClean="0"/>
              <a:t>G)Verifique se há cavitação na bomba(ruído parecido com o estalar de pipocas na panela).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0704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532</Words>
  <Application>Microsoft Office PowerPoint</Application>
  <PresentationFormat>Apresentação na tela (4:3)</PresentationFormat>
  <Paragraphs>44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TQMP- 6</vt:lpstr>
      <vt:lpstr>Manutenção hidráulica</vt:lpstr>
      <vt:lpstr>Manutenção hidráulica</vt:lpstr>
      <vt:lpstr>Manutenção hidráulica</vt:lpstr>
      <vt:lpstr>   </vt:lpstr>
      <vt:lpstr>Manutenção Hidráulica</vt:lpstr>
      <vt:lpstr>Cuidados no uso de óleo hidráulico</vt:lpstr>
      <vt:lpstr>Manutenção Hidráulica</vt:lpstr>
      <vt:lpstr>Contaminação do óleo x Manutenção</vt:lpstr>
      <vt:lpstr>Causas de falhas dos equipamentos</vt:lpstr>
      <vt:lpstr>Conclusão</vt:lpstr>
      <vt:lpstr>Manutenção Preventiva Hidráulica</vt:lpstr>
      <vt:lpstr>Manutenção Preventiva Hidráulica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TQMP- 6</dc:title>
  <dc:creator>AECIO</dc:creator>
  <cp:lastModifiedBy>AECIO</cp:lastModifiedBy>
  <cp:revision>10</cp:revision>
  <dcterms:created xsi:type="dcterms:W3CDTF">2020-06-14T21:22:32Z</dcterms:created>
  <dcterms:modified xsi:type="dcterms:W3CDTF">2020-07-05T19:10:23Z</dcterms:modified>
</cp:coreProperties>
</file>